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0" r:id="rId4"/>
    <p:sldMasterId id="2147483753" r:id="rId5"/>
    <p:sldMasterId id="2147483847" r:id="rId6"/>
  </p:sldMasterIdLst>
  <p:notesMasterIdLst>
    <p:notesMasterId r:id="rId8"/>
  </p:notesMasterIdLst>
  <p:handoutMasterIdLst>
    <p:handoutMasterId r:id="rId9"/>
  </p:handoutMasterIdLst>
  <p:sldIdLst>
    <p:sldId id="361" r:id="rId7"/>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FF66"/>
    <a:srgbClr val="04617B"/>
    <a:srgbClr val="3333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8527" autoAdjust="0"/>
  </p:normalViewPr>
  <p:slideViewPr>
    <p:cSldViewPr>
      <p:cViewPr varScale="1">
        <p:scale>
          <a:sx n="71" d="100"/>
          <a:sy n="71" d="100"/>
        </p:scale>
        <p:origin x="54"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9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les Taylor" userId="8f4c9aa6-19ee-41a8-b701-6329bf548938" providerId="ADAL" clId="{9A931183-E739-482E-9B81-EC969512EFCD}"/>
    <pc:docChg chg="modSld">
      <pc:chgData name="Giles Taylor" userId="8f4c9aa6-19ee-41a8-b701-6329bf548938" providerId="ADAL" clId="{9A931183-E739-482E-9B81-EC969512EFCD}" dt="2023-02-16T17:59:58.801" v="1"/>
      <pc:docMkLst>
        <pc:docMk/>
      </pc:docMkLst>
      <pc:sldChg chg="modSp mod">
        <pc:chgData name="Giles Taylor" userId="8f4c9aa6-19ee-41a8-b701-6329bf548938" providerId="ADAL" clId="{9A931183-E739-482E-9B81-EC969512EFCD}" dt="2023-02-16T17:59:58.801" v="1"/>
        <pc:sldMkLst>
          <pc:docMk/>
          <pc:sldMk cId="3039887467" sldId="361"/>
        </pc:sldMkLst>
        <pc:spChg chg="mod">
          <ac:chgData name="Giles Taylor" userId="8f4c9aa6-19ee-41a8-b701-6329bf548938" providerId="ADAL" clId="{9A931183-E739-482E-9B81-EC969512EFCD}" dt="2023-02-16T17:59:48.451" v="0"/>
          <ac:spMkLst>
            <pc:docMk/>
            <pc:sldMk cId="3039887467" sldId="361"/>
            <ac:spMk id="3" creationId="{00000000-0000-0000-0000-000000000000}"/>
          </ac:spMkLst>
        </pc:spChg>
        <pc:spChg chg="mod">
          <ac:chgData name="Giles Taylor" userId="8f4c9aa6-19ee-41a8-b701-6329bf548938" providerId="ADAL" clId="{9A931183-E739-482E-9B81-EC969512EFCD}" dt="2023-02-16T17:59:58.801" v="1"/>
          <ac:spMkLst>
            <pc:docMk/>
            <pc:sldMk cId="3039887467" sldId="361"/>
            <ac:spMk id="8" creationId="{A6A71C1A-0A1D-DF74-0DD9-5FA7FE5EEAB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78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1" y="0"/>
            <a:ext cx="3037840" cy="464658"/>
          </a:xfrm>
          <a:prstGeom prst="rect">
            <a:avLst/>
          </a:prstGeom>
          <a:noFill/>
          <a:ln w="12700">
            <a:noFill/>
            <a:miter lim="800000"/>
            <a:headEnd type="none" w="sm" len="sm"/>
            <a:tailEnd type="none" w="sm" len="sm"/>
          </a:ln>
          <a:effectLst/>
        </p:spPr>
        <p:txBody>
          <a:bodyPr vert="horz" wrap="square" lIns="93525" tIns="46762" rIns="93525" bIns="46762" numCol="1" anchor="t"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27651" name="Rectangle 4"/>
          <p:cNvSpPr>
            <a:spLocks noGrp="1" noRot="1" noChangeAspect="1" noChangeArrowheads="1" noTextEdit="1"/>
          </p:cNvSpPr>
          <p:nvPr>
            <p:ph type="sldImg" idx="2"/>
          </p:nvPr>
        </p:nvSpPr>
        <p:spPr bwMode="auto">
          <a:xfrm>
            <a:off x="407988" y="696913"/>
            <a:ext cx="6194425" cy="34845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5" name="Rectangle 5"/>
          <p:cNvSpPr>
            <a:spLocks noGrp="1" noChangeArrowheads="1"/>
          </p:cNvSpPr>
          <p:nvPr>
            <p:ph type="body" sz="quarter" idx="3"/>
          </p:nvPr>
        </p:nvSpPr>
        <p:spPr bwMode="auto">
          <a:xfrm>
            <a:off x="934720" y="4414248"/>
            <a:ext cx="5140960" cy="4181918"/>
          </a:xfrm>
          <a:prstGeom prst="rect">
            <a:avLst/>
          </a:prstGeom>
          <a:noFill/>
          <a:ln w="12700">
            <a:noFill/>
            <a:miter lim="800000"/>
            <a:headEnd type="none" w="sm" len="sm"/>
            <a:tailEnd type="none" w="sm" len="sm"/>
          </a:ln>
          <a:effectLst/>
        </p:spPr>
        <p:txBody>
          <a:bodyPr vert="horz" wrap="square" lIns="93525" tIns="46762" rIns="93525" bIns="467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6566" name="Rectangle 6"/>
          <p:cNvSpPr>
            <a:spLocks noGrp="1" noChangeArrowheads="1"/>
          </p:cNvSpPr>
          <p:nvPr>
            <p:ph type="ftr" sz="quarter" idx="4"/>
          </p:nvPr>
        </p:nvSpPr>
        <p:spPr bwMode="auto">
          <a:xfrm>
            <a:off x="1" y="8828494"/>
            <a:ext cx="3037840" cy="464658"/>
          </a:xfrm>
          <a:prstGeom prst="rect">
            <a:avLst/>
          </a:prstGeom>
          <a:noFill/>
          <a:ln w="12700">
            <a:noFill/>
            <a:miter lim="800000"/>
            <a:headEnd type="none" w="sm" len="sm"/>
            <a:tailEnd type="none" w="sm" len="sm"/>
          </a:ln>
          <a:effectLst/>
        </p:spPr>
        <p:txBody>
          <a:bodyPr vert="horz" wrap="square" lIns="93525" tIns="46762" rIns="93525" bIns="46762" numCol="1" anchor="b"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66567" name="Rectangle 7"/>
          <p:cNvSpPr>
            <a:spLocks noGrp="1" noChangeArrowheads="1"/>
          </p:cNvSpPr>
          <p:nvPr>
            <p:ph type="sldNum" sz="quarter" idx="5"/>
          </p:nvPr>
        </p:nvSpPr>
        <p:spPr bwMode="auto">
          <a:xfrm>
            <a:off x="3972560" y="8828494"/>
            <a:ext cx="3037840" cy="464658"/>
          </a:xfrm>
          <a:prstGeom prst="rect">
            <a:avLst/>
          </a:prstGeom>
          <a:noFill/>
          <a:ln w="12700">
            <a:noFill/>
            <a:miter lim="800000"/>
            <a:headEnd type="none" w="sm" len="sm"/>
            <a:tailEnd type="none" w="sm" len="sm"/>
          </a:ln>
          <a:effectLst/>
        </p:spPr>
        <p:txBody>
          <a:bodyPr vert="horz" wrap="square" lIns="93525" tIns="46762" rIns="93525" bIns="46762" numCol="1" anchor="b" anchorCtr="0" compatLnSpc="1">
            <a:prstTxWarp prst="textNoShape">
              <a:avLst/>
            </a:prstTxWarp>
          </a:bodyPr>
          <a:lstStyle>
            <a:lvl1pPr algn="r">
              <a:defRPr sz="1200">
                <a:latin typeface="Times New Roman" pitchFamily="18" charset="0"/>
              </a:defRPr>
            </a:lvl1pPr>
          </a:lstStyle>
          <a:p>
            <a:pPr>
              <a:defRPr/>
            </a:pPr>
            <a:fld id="{0083C3D9-7251-4FBA-ACF1-CA789A1A739A}" type="slidenum">
              <a:rPr lang="en-US"/>
              <a:pPr>
                <a:defRPr/>
              </a:pPr>
              <a:t>‹#›</a:t>
            </a:fld>
            <a:endParaRPr lang="en-US" dirty="0"/>
          </a:p>
        </p:txBody>
      </p:sp>
    </p:spTree>
    <p:extLst>
      <p:ext uri="{BB962C8B-B14F-4D97-AF65-F5344CB8AC3E}">
        <p14:creationId xmlns:p14="http://schemas.microsoft.com/office/powerpoint/2010/main" val="43589704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12192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a:xfrm>
            <a:off x="0" y="6096000"/>
            <a:ext cx="304800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3145368" y="6096001"/>
            <a:ext cx="9046633"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Rectangle 7"/>
          <p:cNvSpPr>
            <a:spLocks noChangeArrowheads="1"/>
          </p:cNvSpPr>
          <p:nvPr userDrawn="1"/>
        </p:nvSpPr>
        <p:spPr bwMode="auto">
          <a:xfrm>
            <a:off x="4495800" y="2481263"/>
            <a:ext cx="12192000" cy="369332"/>
          </a:xfrm>
          <a:prstGeom prst="rect">
            <a:avLst/>
          </a:prstGeom>
          <a:noFill/>
          <a:ln w="12700">
            <a:noFill/>
            <a:miter lim="800000"/>
            <a:headEnd type="none" w="sm" len="sm"/>
            <a:tailEnd type="none" w="sm" len="sm"/>
          </a:ln>
          <a:effectLst/>
        </p:spPr>
        <p:txBody>
          <a:bodyPr>
            <a:spAutoFit/>
          </a:bodyPr>
          <a:lstStyle/>
          <a:p>
            <a:pPr>
              <a:defRPr/>
            </a:pPr>
            <a:endParaRPr lang="en-US" dirty="0"/>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3149600" y="6096000"/>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0" name="Date Placeholder 27"/>
          <p:cNvSpPr>
            <a:spLocks noGrp="1"/>
          </p:cNvSpPr>
          <p:nvPr>
            <p:ph type="dt" sz="half" idx="10"/>
          </p:nvPr>
        </p:nvSpPr>
        <p:spPr>
          <a:xfrm>
            <a:off x="101600" y="6096000"/>
            <a:ext cx="2804160" cy="685800"/>
          </a:xfrm>
        </p:spPr>
        <p:txBody>
          <a:bodyPr>
            <a:noAutofit/>
          </a:bodyPr>
          <a:lstStyle>
            <a:lvl1pPr algn="ctr">
              <a:defRPr sz="2000">
                <a:solidFill>
                  <a:srgbClr val="FFFFFF"/>
                </a:solidFill>
              </a:defRPr>
            </a:lvl1pPr>
          </a:lstStyle>
          <a:p>
            <a:pPr>
              <a:defRPr/>
            </a:pPr>
            <a:fld id="{0EA67FC3-5891-4202-9C60-D0653D9CDB51}" type="datetime6">
              <a:rPr lang="en-US" smtClean="0"/>
              <a:t>April 23</a:t>
            </a:fld>
            <a:endParaRPr lang="en-US" dirty="0"/>
          </a:p>
        </p:txBody>
      </p:sp>
      <p:sp>
        <p:nvSpPr>
          <p:cNvPr id="11" name="Footer Placeholder 16"/>
          <p:cNvSpPr>
            <a:spLocks noGrp="1"/>
          </p:cNvSpPr>
          <p:nvPr>
            <p:ph type="ftr" sz="quarter" idx="11"/>
          </p:nvPr>
        </p:nvSpPr>
        <p:spPr>
          <a:xfrm>
            <a:off x="2781300" y="236539"/>
            <a:ext cx="7823200" cy="365125"/>
          </a:xfrm>
        </p:spPr>
        <p:txBody>
          <a:bodyPr/>
          <a:lstStyle>
            <a:lvl1pPr algn="r">
              <a:defRPr>
                <a:solidFill>
                  <a:schemeClr val="tx2"/>
                </a:solidFill>
              </a:defRPr>
            </a:lvl1pPr>
          </a:lstStyle>
          <a:p>
            <a:pPr>
              <a:defRPr/>
            </a:pPr>
            <a:r>
              <a:rPr lang="en-US" dirty="0"/>
              <a:t>Confidential</a:t>
            </a:r>
          </a:p>
        </p:txBody>
      </p:sp>
      <p:sp>
        <p:nvSpPr>
          <p:cNvPr id="12"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pPr>
              <a:defRPr/>
            </a:pPr>
            <a:fld id="{1AA32B2E-BD4C-40D4-B025-0F2E4C2C7518}" type="slidenum">
              <a:rPr lang="en-US"/>
              <a:pPr>
                <a:defRPr/>
              </a:pPr>
              <a:t>‹#›</a:t>
            </a:fld>
            <a:endParaRPr lang="en-US" dirty="0"/>
          </a:p>
        </p:txBody>
      </p:sp>
    </p:spTree>
    <p:extLst>
      <p:ext uri="{BB962C8B-B14F-4D97-AF65-F5344CB8AC3E}">
        <p14:creationId xmlns:p14="http://schemas.microsoft.com/office/powerpoint/2010/main" val="45883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77885FA1-5CBB-4F3D-9D64-638ED310CBCC}" type="datetime6">
              <a:rPr lang="en-US" smtClean="0"/>
              <a:t>April 23</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Confidential</a:t>
            </a:r>
          </a:p>
        </p:txBody>
      </p:sp>
      <p:sp>
        <p:nvSpPr>
          <p:cNvPr id="6" name="Slide Number Placeholder 22"/>
          <p:cNvSpPr>
            <a:spLocks noGrp="1"/>
          </p:cNvSpPr>
          <p:nvPr>
            <p:ph type="sldNum" sz="quarter" idx="12"/>
          </p:nvPr>
        </p:nvSpPr>
        <p:spPr/>
        <p:txBody>
          <a:bodyPr/>
          <a:lstStyle>
            <a:lvl1pPr>
              <a:defRPr/>
            </a:lvl1pPr>
          </a:lstStyle>
          <a:p>
            <a:pPr>
              <a:defRPr/>
            </a:pPr>
            <a:fld id="{EF68FA45-2033-4EB5-970D-13FF27AAFD1E}" type="slidenum">
              <a:rPr lang="en-US"/>
              <a:pPr>
                <a:defRPr/>
              </a:pPr>
              <a:t>‹#›</a:t>
            </a:fld>
            <a:endParaRPr lang="en-US" dirty="0"/>
          </a:p>
        </p:txBody>
      </p:sp>
    </p:spTree>
    <p:extLst>
      <p:ext uri="{BB962C8B-B14F-4D97-AF65-F5344CB8AC3E}">
        <p14:creationId xmlns:p14="http://schemas.microsoft.com/office/powerpoint/2010/main" val="1064411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8128001" y="0"/>
            <a:ext cx="427567"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 name="Vertical Title 1"/>
          <p:cNvSpPr>
            <a:spLocks noGrp="1"/>
          </p:cNvSpPr>
          <p:nvPr>
            <p:ph type="title" orient="vert"/>
          </p:nvPr>
        </p:nvSpPr>
        <p:spPr>
          <a:xfrm>
            <a:off x="8737600" y="609601"/>
            <a:ext cx="27432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8737600" y="6248401"/>
            <a:ext cx="2946400" cy="365125"/>
          </a:xfrm>
        </p:spPr>
        <p:txBody>
          <a:bodyPr/>
          <a:lstStyle>
            <a:lvl1pPr>
              <a:defRPr/>
            </a:lvl1pPr>
          </a:lstStyle>
          <a:p>
            <a:pPr>
              <a:defRPr/>
            </a:pPr>
            <a:fld id="{15C5E32C-5463-42D5-9F09-3B92DB1835DC}" type="datetime6">
              <a:rPr lang="en-US" smtClean="0"/>
              <a:t>April 23</a:t>
            </a:fld>
            <a:endParaRPr lang="en-US" dirty="0"/>
          </a:p>
        </p:txBody>
      </p:sp>
      <p:sp>
        <p:nvSpPr>
          <p:cNvPr id="8" name="Footer Placeholder 4"/>
          <p:cNvSpPr>
            <a:spLocks noGrp="1"/>
          </p:cNvSpPr>
          <p:nvPr>
            <p:ph type="ftr" sz="quarter" idx="11"/>
          </p:nvPr>
        </p:nvSpPr>
        <p:spPr>
          <a:xfrm>
            <a:off x="609601" y="6248401"/>
            <a:ext cx="7431617" cy="365125"/>
          </a:xfrm>
        </p:spPr>
        <p:txBody>
          <a:bodyPr/>
          <a:lstStyle>
            <a:lvl1pPr>
              <a:defRPr/>
            </a:lvl1pPr>
          </a:lstStyle>
          <a:p>
            <a:pPr>
              <a:defRPr/>
            </a:pPr>
            <a:r>
              <a:rPr lang="en-US" dirty="0"/>
              <a:t>Confidential</a:t>
            </a:r>
          </a:p>
        </p:txBody>
      </p:sp>
      <p:sp>
        <p:nvSpPr>
          <p:cNvPr id="9" name="Slide Number Placeholder 5"/>
          <p:cNvSpPr>
            <a:spLocks noGrp="1"/>
          </p:cNvSpPr>
          <p:nvPr>
            <p:ph type="sldNum" sz="quarter" idx="12"/>
          </p:nvPr>
        </p:nvSpPr>
        <p:spPr>
          <a:xfrm rot="5400000">
            <a:off x="8075084" y="103717"/>
            <a:ext cx="533400" cy="325967"/>
          </a:xfrm>
        </p:spPr>
        <p:txBody>
          <a:bodyPr/>
          <a:lstStyle>
            <a:lvl1pPr>
              <a:defRPr/>
            </a:lvl1pPr>
          </a:lstStyle>
          <a:p>
            <a:pPr>
              <a:defRPr/>
            </a:pPr>
            <a:fld id="{851F19B4-CFE8-4590-87F8-CE6A9A758C0E}" type="slidenum">
              <a:rPr lang="en-US"/>
              <a:pPr>
                <a:defRPr/>
              </a:pPr>
              <a:t>‹#›</a:t>
            </a:fld>
            <a:endParaRPr lang="en-US" dirty="0"/>
          </a:p>
        </p:txBody>
      </p:sp>
    </p:spTree>
    <p:extLst>
      <p:ext uri="{BB962C8B-B14F-4D97-AF65-F5344CB8AC3E}">
        <p14:creationId xmlns:p14="http://schemas.microsoft.com/office/powerpoint/2010/main" val="716877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01FE65E-077D-4F58-BED7-568BF88DB783}" type="datetime6">
              <a:rPr lang="en-US" smtClean="0"/>
              <a:t>April 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Confidential</a:t>
            </a:r>
          </a:p>
        </p:txBody>
      </p:sp>
      <p:sp>
        <p:nvSpPr>
          <p:cNvPr id="6" name="Slide Number Placeholder 5"/>
          <p:cNvSpPr>
            <a:spLocks noGrp="1"/>
          </p:cNvSpPr>
          <p:nvPr>
            <p:ph type="sldNum" sz="quarter" idx="12"/>
          </p:nvPr>
        </p:nvSpPr>
        <p:spPr/>
        <p:txBody>
          <a:bodyPr/>
          <a:lstStyle>
            <a:lvl1pPr>
              <a:defRPr/>
            </a:lvl1pPr>
          </a:lstStyle>
          <a:p>
            <a:pPr>
              <a:defRPr/>
            </a:pPr>
            <a:fld id="{D5714166-BA6A-4184-8B6C-50A292676443}" type="slidenum">
              <a:rPr lang="en-US"/>
              <a:pPr>
                <a:defRPr/>
              </a:pPr>
              <a:t>‹#›</a:t>
            </a:fld>
            <a:endParaRPr lang="en-US" dirty="0"/>
          </a:p>
        </p:txBody>
      </p:sp>
    </p:spTree>
    <p:extLst>
      <p:ext uri="{BB962C8B-B14F-4D97-AF65-F5344CB8AC3E}">
        <p14:creationId xmlns:p14="http://schemas.microsoft.com/office/powerpoint/2010/main" val="2706630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8D6E176-F7C9-418B-945D-6D7A5C174CC9}" type="datetime6">
              <a:rPr lang="en-US" smtClean="0"/>
              <a:t>April 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Confidential</a:t>
            </a:r>
          </a:p>
        </p:txBody>
      </p:sp>
      <p:sp>
        <p:nvSpPr>
          <p:cNvPr id="6" name="Slide Number Placeholder 5"/>
          <p:cNvSpPr>
            <a:spLocks noGrp="1"/>
          </p:cNvSpPr>
          <p:nvPr>
            <p:ph type="sldNum" sz="quarter" idx="12"/>
          </p:nvPr>
        </p:nvSpPr>
        <p:spPr/>
        <p:txBody>
          <a:bodyPr/>
          <a:lstStyle>
            <a:lvl1pPr>
              <a:defRPr/>
            </a:lvl1pPr>
          </a:lstStyle>
          <a:p>
            <a:pPr>
              <a:defRPr/>
            </a:pPr>
            <a:fld id="{EF1C24D0-2A04-44AA-818C-57A94723C390}" type="slidenum">
              <a:rPr lang="en-US"/>
              <a:pPr>
                <a:defRPr/>
              </a:pPr>
              <a:t>‹#›</a:t>
            </a:fld>
            <a:endParaRPr lang="en-US" dirty="0"/>
          </a:p>
        </p:txBody>
      </p:sp>
    </p:spTree>
    <p:extLst>
      <p:ext uri="{BB962C8B-B14F-4D97-AF65-F5344CB8AC3E}">
        <p14:creationId xmlns:p14="http://schemas.microsoft.com/office/powerpoint/2010/main" val="1514991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C5F0463-FAD1-4202-B12C-4BE56C53A522}" type="datetime6">
              <a:rPr lang="en-US" smtClean="0"/>
              <a:t>April 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Confidential</a:t>
            </a:r>
          </a:p>
        </p:txBody>
      </p:sp>
      <p:sp>
        <p:nvSpPr>
          <p:cNvPr id="6" name="Slide Number Placeholder 5"/>
          <p:cNvSpPr>
            <a:spLocks noGrp="1"/>
          </p:cNvSpPr>
          <p:nvPr>
            <p:ph type="sldNum" sz="quarter" idx="12"/>
          </p:nvPr>
        </p:nvSpPr>
        <p:spPr/>
        <p:txBody>
          <a:bodyPr/>
          <a:lstStyle>
            <a:lvl1pPr>
              <a:defRPr/>
            </a:lvl1pPr>
          </a:lstStyle>
          <a:p>
            <a:pPr>
              <a:defRPr/>
            </a:pPr>
            <a:fld id="{FD558F3A-5285-4FB5-BFCD-48CA7B59A435}" type="slidenum">
              <a:rPr lang="en-US"/>
              <a:pPr>
                <a:defRPr/>
              </a:pPr>
              <a:t>‹#›</a:t>
            </a:fld>
            <a:endParaRPr lang="en-US" dirty="0"/>
          </a:p>
        </p:txBody>
      </p:sp>
    </p:spTree>
    <p:extLst>
      <p:ext uri="{BB962C8B-B14F-4D97-AF65-F5344CB8AC3E}">
        <p14:creationId xmlns:p14="http://schemas.microsoft.com/office/powerpoint/2010/main" val="29631603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D6820EA-C56E-4B8B-B73B-C65DADF1AE70}" type="datetime6">
              <a:rPr lang="en-US" smtClean="0"/>
              <a:t>April 23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Confidential</a:t>
            </a:r>
          </a:p>
        </p:txBody>
      </p:sp>
      <p:sp>
        <p:nvSpPr>
          <p:cNvPr id="7" name="Slide Number Placeholder 5"/>
          <p:cNvSpPr>
            <a:spLocks noGrp="1"/>
          </p:cNvSpPr>
          <p:nvPr>
            <p:ph type="sldNum" sz="quarter" idx="12"/>
          </p:nvPr>
        </p:nvSpPr>
        <p:spPr/>
        <p:txBody>
          <a:bodyPr/>
          <a:lstStyle>
            <a:lvl1pPr>
              <a:defRPr/>
            </a:lvl1pPr>
          </a:lstStyle>
          <a:p>
            <a:pPr>
              <a:defRPr/>
            </a:pPr>
            <a:fld id="{8D00F403-2319-4D21-AF38-F5398352FA54}" type="slidenum">
              <a:rPr lang="en-US"/>
              <a:pPr>
                <a:defRPr/>
              </a:pPr>
              <a:t>‹#›</a:t>
            </a:fld>
            <a:endParaRPr lang="en-US" dirty="0"/>
          </a:p>
        </p:txBody>
      </p:sp>
    </p:spTree>
    <p:extLst>
      <p:ext uri="{BB962C8B-B14F-4D97-AF65-F5344CB8AC3E}">
        <p14:creationId xmlns:p14="http://schemas.microsoft.com/office/powerpoint/2010/main" val="3864883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49431F0-2EA1-44FB-B569-7BF8E7EFF667}" type="datetime6">
              <a:rPr lang="en-US" smtClean="0"/>
              <a:t>April 23</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Confidential</a:t>
            </a:r>
          </a:p>
        </p:txBody>
      </p:sp>
      <p:sp>
        <p:nvSpPr>
          <p:cNvPr id="9" name="Slide Number Placeholder 5"/>
          <p:cNvSpPr>
            <a:spLocks noGrp="1"/>
          </p:cNvSpPr>
          <p:nvPr>
            <p:ph type="sldNum" sz="quarter" idx="12"/>
          </p:nvPr>
        </p:nvSpPr>
        <p:spPr/>
        <p:txBody>
          <a:bodyPr/>
          <a:lstStyle>
            <a:lvl1pPr>
              <a:defRPr/>
            </a:lvl1pPr>
          </a:lstStyle>
          <a:p>
            <a:pPr>
              <a:defRPr/>
            </a:pPr>
            <a:fld id="{8D596F52-0F7F-42C6-8A2C-439B110FF322}" type="slidenum">
              <a:rPr lang="en-US"/>
              <a:pPr>
                <a:defRPr/>
              </a:pPr>
              <a:t>‹#›</a:t>
            </a:fld>
            <a:endParaRPr lang="en-US" dirty="0"/>
          </a:p>
        </p:txBody>
      </p:sp>
    </p:spTree>
    <p:extLst>
      <p:ext uri="{BB962C8B-B14F-4D97-AF65-F5344CB8AC3E}">
        <p14:creationId xmlns:p14="http://schemas.microsoft.com/office/powerpoint/2010/main" val="1785030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8DB052F-9AEE-4317-A1C7-71EAA8B3CA02}" type="datetime6">
              <a:rPr lang="en-US" smtClean="0"/>
              <a:t>April 23</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Confidential</a:t>
            </a:r>
          </a:p>
        </p:txBody>
      </p:sp>
      <p:sp>
        <p:nvSpPr>
          <p:cNvPr id="5" name="Slide Number Placeholder 5"/>
          <p:cNvSpPr>
            <a:spLocks noGrp="1"/>
          </p:cNvSpPr>
          <p:nvPr>
            <p:ph type="sldNum" sz="quarter" idx="12"/>
          </p:nvPr>
        </p:nvSpPr>
        <p:spPr/>
        <p:txBody>
          <a:bodyPr/>
          <a:lstStyle>
            <a:lvl1pPr>
              <a:defRPr/>
            </a:lvl1pPr>
          </a:lstStyle>
          <a:p>
            <a:pPr>
              <a:defRPr/>
            </a:pPr>
            <a:fld id="{D1FB4147-59EC-40FB-866E-9552A4885E26}" type="slidenum">
              <a:rPr lang="en-US"/>
              <a:pPr>
                <a:defRPr/>
              </a:pPr>
              <a:t>‹#›</a:t>
            </a:fld>
            <a:endParaRPr lang="en-US" dirty="0"/>
          </a:p>
        </p:txBody>
      </p:sp>
    </p:spTree>
    <p:extLst>
      <p:ext uri="{BB962C8B-B14F-4D97-AF65-F5344CB8AC3E}">
        <p14:creationId xmlns:p14="http://schemas.microsoft.com/office/powerpoint/2010/main" val="9639015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7A86F6A-5DE6-4BCD-8FFD-AF9C0272A665}" type="datetime6">
              <a:rPr lang="en-US" smtClean="0"/>
              <a:t>April 23</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Confidential</a:t>
            </a:r>
          </a:p>
        </p:txBody>
      </p:sp>
      <p:sp>
        <p:nvSpPr>
          <p:cNvPr id="4" name="Slide Number Placeholder 5"/>
          <p:cNvSpPr>
            <a:spLocks noGrp="1"/>
          </p:cNvSpPr>
          <p:nvPr>
            <p:ph type="sldNum" sz="quarter" idx="12"/>
          </p:nvPr>
        </p:nvSpPr>
        <p:spPr/>
        <p:txBody>
          <a:bodyPr/>
          <a:lstStyle>
            <a:lvl1pPr>
              <a:defRPr/>
            </a:lvl1pPr>
          </a:lstStyle>
          <a:p>
            <a:pPr>
              <a:defRPr/>
            </a:pPr>
            <a:fld id="{F5773770-99C5-488B-AA30-E86FF1ADA7A0}" type="slidenum">
              <a:rPr lang="en-US"/>
              <a:pPr>
                <a:defRPr/>
              </a:pPr>
              <a:t>‹#›</a:t>
            </a:fld>
            <a:endParaRPr lang="en-US" dirty="0"/>
          </a:p>
        </p:txBody>
      </p:sp>
    </p:spTree>
    <p:extLst>
      <p:ext uri="{BB962C8B-B14F-4D97-AF65-F5344CB8AC3E}">
        <p14:creationId xmlns:p14="http://schemas.microsoft.com/office/powerpoint/2010/main" val="1810445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A50139C-5CB3-4E04-BBCD-DD31CC996F6A}" type="datetime6">
              <a:rPr lang="en-US" smtClean="0"/>
              <a:t>April 23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Confidential</a:t>
            </a:r>
          </a:p>
        </p:txBody>
      </p:sp>
      <p:sp>
        <p:nvSpPr>
          <p:cNvPr id="7" name="Slide Number Placeholder 5"/>
          <p:cNvSpPr>
            <a:spLocks noGrp="1"/>
          </p:cNvSpPr>
          <p:nvPr>
            <p:ph type="sldNum" sz="quarter" idx="12"/>
          </p:nvPr>
        </p:nvSpPr>
        <p:spPr/>
        <p:txBody>
          <a:bodyPr/>
          <a:lstStyle>
            <a:lvl1pPr>
              <a:defRPr/>
            </a:lvl1pPr>
          </a:lstStyle>
          <a:p>
            <a:pPr>
              <a:defRPr/>
            </a:pPr>
            <a:fld id="{950681CC-6B47-44DA-ACED-1C184F99C137}" type="slidenum">
              <a:rPr lang="en-US"/>
              <a:pPr>
                <a:defRPr/>
              </a:pPr>
              <a:t>‹#›</a:t>
            </a:fld>
            <a:endParaRPr lang="en-US" dirty="0"/>
          </a:p>
        </p:txBody>
      </p:sp>
    </p:spTree>
    <p:extLst>
      <p:ext uri="{BB962C8B-B14F-4D97-AF65-F5344CB8AC3E}">
        <p14:creationId xmlns:p14="http://schemas.microsoft.com/office/powerpoint/2010/main" val="11395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lang="en-US"/>
              <a:t>Click to edit Master title style</a:t>
            </a:r>
          </a:p>
        </p:txBody>
      </p:sp>
      <p:sp>
        <p:nvSpPr>
          <p:cNvPr id="8" name="Content Placeholder 7"/>
          <p:cNvSpPr>
            <a:spLocks noGrp="1"/>
          </p:cNvSpPr>
          <p:nvPr>
            <p:ph sz="quarter" idx="1"/>
          </p:nvPr>
        </p:nvSpPr>
        <p:spPr>
          <a:xfrm>
            <a:off x="816864" y="1600200"/>
            <a:ext cx="108712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6A79F69C-E2AD-4EFB-B646-4E8A7C5C1198}" type="datetime6">
              <a:rPr lang="en-US" smtClean="0"/>
              <a:t>April 23</a:t>
            </a:fld>
            <a:endParaRPr lang="en-US" dirty="0"/>
          </a:p>
        </p:txBody>
      </p:sp>
      <p:sp>
        <p:nvSpPr>
          <p:cNvPr id="5" name="Footer Placeholder 2"/>
          <p:cNvSpPr>
            <a:spLocks noGrp="1"/>
          </p:cNvSpPr>
          <p:nvPr>
            <p:ph type="ftr" sz="quarter" idx="11"/>
          </p:nvPr>
        </p:nvSpPr>
        <p:spPr/>
        <p:txBody>
          <a:bodyPr/>
          <a:lstStyle>
            <a:lvl1pPr algn="l">
              <a:defRPr>
                <a:solidFill>
                  <a:srgbClr val="FF0000"/>
                </a:solidFill>
              </a:defRPr>
            </a:lvl1pPr>
          </a:lstStyle>
          <a:p>
            <a:pPr>
              <a:defRPr/>
            </a:pPr>
            <a:r>
              <a:rPr lang="en-US" dirty="0"/>
              <a:t>Confidential</a:t>
            </a:r>
          </a:p>
        </p:txBody>
      </p:sp>
      <p:sp>
        <p:nvSpPr>
          <p:cNvPr id="6" name="Slide Number Placeholder 22"/>
          <p:cNvSpPr>
            <a:spLocks noGrp="1"/>
          </p:cNvSpPr>
          <p:nvPr>
            <p:ph type="sldNum" sz="quarter" idx="12"/>
          </p:nvPr>
        </p:nvSpPr>
        <p:spPr/>
        <p:txBody>
          <a:bodyPr/>
          <a:lstStyle>
            <a:lvl1pPr>
              <a:defRPr/>
            </a:lvl1pPr>
          </a:lstStyle>
          <a:p>
            <a:pPr>
              <a:defRPr/>
            </a:pPr>
            <a:fld id="{14167210-BBE2-4A59-B7C7-B34E0472F84A}" type="slidenum">
              <a:rPr lang="en-US"/>
              <a:pPr>
                <a:defRPr/>
              </a:pPr>
              <a:t>‹#›</a:t>
            </a:fld>
            <a:endParaRPr lang="en-US" dirty="0"/>
          </a:p>
        </p:txBody>
      </p:sp>
    </p:spTree>
    <p:extLst>
      <p:ext uri="{BB962C8B-B14F-4D97-AF65-F5344CB8AC3E}">
        <p14:creationId xmlns:p14="http://schemas.microsoft.com/office/powerpoint/2010/main" val="10172921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AAB2F49-018A-40D0-A333-7E562B8B9C92}" type="datetime6">
              <a:rPr lang="en-US" smtClean="0"/>
              <a:t>April 23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Confidential</a:t>
            </a:r>
          </a:p>
        </p:txBody>
      </p:sp>
      <p:sp>
        <p:nvSpPr>
          <p:cNvPr id="7" name="Slide Number Placeholder 5"/>
          <p:cNvSpPr>
            <a:spLocks noGrp="1"/>
          </p:cNvSpPr>
          <p:nvPr>
            <p:ph type="sldNum" sz="quarter" idx="12"/>
          </p:nvPr>
        </p:nvSpPr>
        <p:spPr/>
        <p:txBody>
          <a:bodyPr/>
          <a:lstStyle>
            <a:lvl1pPr>
              <a:defRPr/>
            </a:lvl1pPr>
          </a:lstStyle>
          <a:p>
            <a:pPr>
              <a:defRPr/>
            </a:pPr>
            <a:fld id="{D0EC8BC1-83CF-4174-8407-118E190A46A3}" type="slidenum">
              <a:rPr lang="en-US"/>
              <a:pPr>
                <a:defRPr/>
              </a:pPr>
              <a:t>‹#›</a:t>
            </a:fld>
            <a:endParaRPr lang="en-US" dirty="0"/>
          </a:p>
        </p:txBody>
      </p:sp>
    </p:spTree>
    <p:extLst>
      <p:ext uri="{BB962C8B-B14F-4D97-AF65-F5344CB8AC3E}">
        <p14:creationId xmlns:p14="http://schemas.microsoft.com/office/powerpoint/2010/main" val="248485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8C2B882-3A3B-4982-A18D-2D5EBD970E9D}" type="datetime6">
              <a:rPr lang="en-US" smtClean="0"/>
              <a:t>April 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Confidential</a:t>
            </a:r>
          </a:p>
        </p:txBody>
      </p:sp>
      <p:sp>
        <p:nvSpPr>
          <p:cNvPr id="6" name="Slide Number Placeholder 5"/>
          <p:cNvSpPr>
            <a:spLocks noGrp="1"/>
          </p:cNvSpPr>
          <p:nvPr>
            <p:ph type="sldNum" sz="quarter" idx="12"/>
          </p:nvPr>
        </p:nvSpPr>
        <p:spPr/>
        <p:txBody>
          <a:bodyPr/>
          <a:lstStyle>
            <a:lvl1pPr>
              <a:defRPr/>
            </a:lvl1pPr>
          </a:lstStyle>
          <a:p>
            <a:pPr>
              <a:defRPr/>
            </a:pPr>
            <a:fld id="{BEC0FA78-8801-418F-BE8D-1628AFB15F7C}" type="slidenum">
              <a:rPr lang="en-US"/>
              <a:pPr>
                <a:defRPr/>
              </a:pPr>
              <a:t>‹#›</a:t>
            </a:fld>
            <a:endParaRPr lang="en-US" dirty="0"/>
          </a:p>
        </p:txBody>
      </p:sp>
    </p:spTree>
    <p:extLst>
      <p:ext uri="{BB962C8B-B14F-4D97-AF65-F5344CB8AC3E}">
        <p14:creationId xmlns:p14="http://schemas.microsoft.com/office/powerpoint/2010/main" val="2005310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5624FC6-BFE2-420B-A85E-90F1060936CF}" type="datetime6">
              <a:rPr lang="en-US" smtClean="0"/>
              <a:t>April 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Confidential</a:t>
            </a:r>
          </a:p>
        </p:txBody>
      </p:sp>
      <p:sp>
        <p:nvSpPr>
          <p:cNvPr id="6" name="Slide Number Placeholder 5"/>
          <p:cNvSpPr>
            <a:spLocks noGrp="1"/>
          </p:cNvSpPr>
          <p:nvPr>
            <p:ph type="sldNum" sz="quarter" idx="12"/>
          </p:nvPr>
        </p:nvSpPr>
        <p:spPr/>
        <p:txBody>
          <a:bodyPr/>
          <a:lstStyle>
            <a:lvl1pPr>
              <a:defRPr/>
            </a:lvl1pPr>
          </a:lstStyle>
          <a:p>
            <a:pPr>
              <a:defRPr/>
            </a:pPr>
            <a:fld id="{46A6A3E5-C69E-4775-9050-C600215290B3}" type="slidenum">
              <a:rPr lang="en-US"/>
              <a:pPr>
                <a:defRPr/>
              </a:pPr>
              <a:t>‹#›</a:t>
            </a:fld>
            <a:endParaRPr lang="en-US" dirty="0"/>
          </a:p>
        </p:txBody>
      </p:sp>
    </p:spTree>
    <p:extLst>
      <p:ext uri="{BB962C8B-B14F-4D97-AF65-F5344CB8AC3E}">
        <p14:creationId xmlns:p14="http://schemas.microsoft.com/office/powerpoint/2010/main" val="14814924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D189A42-3ECF-4F2A-B923-B9F32DC2B639}" type="datetime6">
              <a:rPr lang="en-US" smtClean="0">
                <a:solidFill>
                  <a:prstClr val="black">
                    <a:tint val="75000"/>
                  </a:prstClr>
                </a:solidFill>
              </a:rPr>
              <a:t>April 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6" name="Slide Number Placeholder 5"/>
          <p:cNvSpPr>
            <a:spLocks noGrp="1"/>
          </p:cNvSpPr>
          <p:nvPr>
            <p:ph type="sldNum" sz="quarter" idx="12"/>
          </p:nvPr>
        </p:nvSpPr>
        <p:spPr/>
        <p:txBody>
          <a:bodyPr/>
          <a:lstStyle>
            <a:lvl1pPr>
              <a:defRPr/>
            </a:lvl1pPr>
          </a:lstStyle>
          <a:p>
            <a:pPr>
              <a:defRPr/>
            </a:pPr>
            <a:fld id="{D5714166-BA6A-4184-8B6C-50A29267644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982317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7D62D3C-7B27-4033-BB92-3366A22F2483}" type="datetime6">
              <a:rPr lang="en-US" smtClean="0">
                <a:solidFill>
                  <a:prstClr val="black">
                    <a:tint val="75000"/>
                  </a:prstClr>
                </a:solidFill>
              </a:rPr>
              <a:t>April 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6" name="Slide Number Placeholder 5"/>
          <p:cNvSpPr>
            <a:spLocks noGrp="1"/>
          </p:cNvSpPr>
          <p:nvPr>
            <p:ph type="sldNum" sz="quarter" idx="12"/>
          </p:nvPr>
        </p:nvSpPr>
        <p:spPr/>
        <p:txBody>
          <a:bodyPr/>
          <a:lstStyle>
            <a:lvl1pPr>
              <a:defRPr/>
            </a:lvl1pPr>
          </a:lstStyle>
          <a:p>
            <a:pPr>
              <a:defRPr/>
            </a:pPr>
            <a:fld id="{EF1C24D0-2A04-44AA-818C-57A94723C39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383425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3AC251D-9D96-47F3-A795-3F3D834D293E}" type="datetime6">
              <a:rPr lang="en-US" smtClean="0">
                <a:solidFill>
                  <a:prstClr val="black">
                    <a:tint val="75000"/>
                  </a:prstClr>
                </a:solidFill>
              </a:rPr>
              <a:t>April 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6" name="Slide Number Placeholder 5"/>
          <p:cNvSpPr>
            <a:spLocks noGrp="1"/>
          </p:cNvSpPr>
          <p:nvPr>
            <p:ph type="sldNum" sz="quarter" idx="12"/>
          </p:nvPr>
        </p:nvSpPr>
        <p:spPr/>
        <p:txBody>
          <a:bodyPr/>
          <a:lstStyle>
            <a:lvl1pPr>
              <a:defRPr/>
            </a:lvl1pPr>
          </a:lstStyle>
          <a:p>
            <a:pPr>
              <a:defRPr/>
            </a:pPr>
            <a:fld id="{FD558F3A-5285-4FB5-BFCD-48CA7B59A43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0616788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06BDEB2-0141-40C5-8B53-380A33E006C6}" type="datetime6">
              <a:rPr lang="en-US" smtClean="0">
                <a:solidFill>
                  <a:prstClr val="black">
                    <a:tint val="75000"/>
                  </a:prstClr>
                </a:solidFill>
              </a:rPr>
              <a:t>April 23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7" name="Slide Number Placeholder 5"/>
          <p:cNvSpPr>
            <a:spLocks noGrp="1"/>
          </p:cNvSpPr>
          <p:nvPr>
            <p:ph type="sldNum" sz="quarter" idx="12"/>
          </p:nvPr>
        </p:nvSpPr>
        <p:spPr/>
        <p:txBody>
          <a:bodyPr/>
          <a:lstStyle>
            <a:lvl1pPr>
              <a:defRPr/>
            </a:lvl1pPr>
          </a:lstStyle>
          <a:p>
            <a:pPr>
              <a:defRPr/>
            </a:pPr>
            <a:fld id="{8D00F403-2319-4D21-AF38-F5398352FA5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57290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0112BC1-DD44-4D75-9420-0511A820BF30}" type="datetime6">
              <a:rPr lang="en-US" smtClean="0">
                <a:solidFill>
                  <a:prstClr val="black">
                    <a:tint val="75000"/>
                  </a:prstClr>
                </a:solidFill>
              </a:rPr>
              <a:t>April 23</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9" name="Slide Number Placeholder 5"/>
          <p:cNvSpPr>
            <a:spLocks noGrp="1"/>
          </p:cNvSpPr>
          <p:nvPr>
            <p:ph type="sldNum" sz="quarter" idx="12"/>
          </p:nvPr>
        </p:nvSpPr>
        <p:spPr/>
        <p:txBody>
          <a:bodyPr/>
          <a:lstStyle>
            <a:lvl1pPr>
              <a:defRPr/>
            </a:lvl1pPr>
          </a:lstStyle>
          <a:p>
            <a:pPr>
              <a:defRPr/>
            </a:pPr>
            <a:fld id="{8D596F52-0F7F-42C6-8A2C-439B110FF32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042979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AF950BF-4F85-4101-A3C5-C7F98B0B6282}" type="datetime6">
              <a:rPr lang="en-US" smtClean="0">
                <a:solidFill>
                  <a:prstClr val="black">
                    <a:tint val="75000"/>
                  </a:prstClr>
                </a:solidFill>
              </a:rPr>
              <a:t>April 23</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5" name="Slide Number Placeholder 5"/>
          <p:cNvSpPr>
            <a:spLocks noGrp="1"/>
          </p:cNvSpPr>
          <p:nvPr>
            <p:ph type="sldNum" sz="quarter" idx="12"/>
          </p:nvPr>
        </p:nvSpPr>
        <p:spPr/>
        <p:txBody>
          <a:bodyPr/>
          <a:lstStyle>
            <a:lvl1pPr>
              <a:defRPr/>
            </a:lvl1pPr>
          </a:lstStyle>
          <a:p>
            <a:pPr>
              <a:defRPr/>
            </a:pPr>
            <a:fld id="{D1FB4147-59EC-40FB-866E-9552A4885E2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857825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380C98-F302-4C36-AE82-C441548DA785}" type="datetime6">
              <a:rPr lang="en-US" smtClean="0">
                <a:solidFill>
                  <a:prstClr val="black">
                    <a:tint val="75000"/>
                  </a:prstClr>
                </a:solidFill>
              </a:rPr>
              <a:t>April 23</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4" name="Slide Number Placeholder 5"/>
          <p:cNvSpPr>
            <a:spLocks noGrp="1"/>
          </p:cNvSpPr>
          <p:nvPr>
            <p:ph type="sldNum" sz="quarter" idx="12"/>
          </p:nvPr>
        </p:nvSpPr>
        <p:spPr/>
        <p:txBody>
          <a:bodyPr/>
          <a:lstStyle>
            <a:lvl1pPr>
              <a:defRPr/>
            </a:lvl1pPr>
          </a:lstStyle>
          <a:p>
            <a:pPr>
              <a:defRPr/>
            </a:pPr>
            <a:fld id="{F5773770-99C5-488B-AA30-E86FF1ADA7A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9150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 name="Text Placeholder 2"/>
          <p:cNvSpPr>
            <a:spLocks noGrp="1"/>
          </p:cNvSpPr>
          <p:nvPr>
            <p:ph type="body" idx="1"/>
          </p:nvPr>
        </p:nvSpPr>
        <p:spPr>
          <a:xfrm>
            <a:off x="1828801" y="2743200"/>
            <a:ext cx="9497484"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lang="en-US"/>
              <a:t>Click to edit Master title style</a:t>
            </a:r>
          </a:p>
        </p:txBody>
      </p:sp>
      <p:sp>
        <p:nvSpPr>
          <p:cNvPr id="7" name="Slide Number Placeholder 12"/>
          <p:cNvSpPr>
            <a:spLocks noGrp="1"/>
          </p:cNvSpPr>
          <p:nvPr>
            <p:ph type="sldNum" sz="quarter" idx="10"/>
          </p:nvPr>
        </p:nvSpPr>
        <p:spPr>
          <a:xfrm>
            <a:off x="0" y="1752601"/>
            <a:ext cx="1727200" cy="701675"/>
          </a:xfrm>
        </p:spPr>
        <p:txBody>
          <a:bodyPr>
            <a:noAutofit/>
          </a:bodyPr>
          <a:lstStyle>
            <a:lvl1pPr>
              <a:defRPr sz="2400">
                <a:solidFill>
                  <a:srgbClr val="FFFFFF"/>
                </a:solidFill>
              </a:defRPr>
            </a:lvl1pPr>
          </a:lstStyle>
          <a:p>
            <a:pPr>
              <a:defRPr/>
            </a:pPr>
            <a:fld id="{F2FAE193-852F-469C-A11E-F1DAA190A8F8}" type="slidenum">
              <a:rPr lang="en-US"/>
              <a:pPr>
                <a:defRPr/>
              </a:pPr>
              <a:t>‹#›</a:t>
            </a:fld>
            <a:endParaRPr lang="en-US" dirty="0"/>
          </a:p>
        </p:txBody>
      </p:sp>
      <p:sp>
        <p:nvSpPr>
          <p:cNvPr id="8" name="Footer Placeholder 13"/>
          <p:cNvSpPr>
            <a:spLocks noGrp="1"/>
          </p:cNvSpPr>
          <p:nvPr>
            <p:ph type="ftr" sz="quarter" idx="11"/>
          </p:nvPr>
        </p:nvSpPr>
        <p:spPr/>
        <p:txBody>
          <a:bodyPr/>
          <a:lstStyle>
            <a:lvl1pPr>
              <a:defRPr>
                <a:solidFill>
                  <a:srgbClr val="FF0000"/>
                </a:solidFill>
              </a:defRPr>
            </a:lvl1pPr>
          </a:lstStyle>
          <a:p>
            <a:pPr algn="l">
              <a:defRPr/>
            </a:pPr>
            <a:r>
              <a:rPr lang="en-US" dirty="0"/>
              <a:t>Confidential</a:t>
            </a:r>
          </a:p>
        </p:txBody>
      </p:sp>
    </p:spTree>
    <p:extLst>
      <p:ext uri="{BB962C8B-B14F-4D97-AF65-F5344CB8AC3E}">
        <p14:creationId xmlns:p14="http://schemas.microsoft.com/office/powerpoint/2010/main" val="15271229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7E95AF2-BBEF-4292-964F-A8DCF9AA70AC}" type="datetime6">
              <a:rPr lang="en-US" smtClean="0">
                <a:solidFill>
                  <a:prstClr val="black">
                    <a:tint val="75000"/>
                  </a:prstClr>
                </a:solidFill>
              </a:rPr>
              <a:t>April 23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7" name="Slide Number Placeholder 5"/>
          <p:cNvSpPr>
            <a:spLocks noGrp="1"/>
          </p:cNvSpPr>
          <p:nvPr>
            <p:ph type="sldNum" sz="quarter" idx="12"/>
          </p:nvPr>
        </p:nvSpPr>
        <p:spPr/>
        <p:txBody>
          <a:bodyPr/>
          <a:lstStyle>
            <a:lvl1pPr>
              <a:defRPr/>
            </a:lvl1pPr>
          </a:lstStyle>
          <a:p>
            <a:pPr>
              <a:defRPr/>
            </a:pPr>
            <a:fld id="{950681CC-6B47-44DA-ACED-1C184F99C13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553646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4FDE6DB-B7A3-40DB-B58E-E0A6A884182A}" type="datetime6">
              <a:rPr lang="en-US" smtClean="0">
                <a:solidFill>
                  <a:prstClr val="black">
                    <a:tint val="75000"/>
                  </a:prstClr>
                </a:solidFill>
              </a:rPr>
              <a:t>April 23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7" name="Slide Number Placeholder 5"/>
          <p:cNvSpPr>
            <a:spLocks noGrp="1"/>
          </p:cNvSpPr>
          <p:nvPr>
            <p:ph type="sldNum" sz="quarter" idx="12"/>
          </p:nvPr>
        </p:nvSpPr>
        <p:spPr/>
        <p:txBody>
          <a:bodyPr/>
          <a:lstStyle>
            <a:lvl1pPr>
              <a:defRPr/>
            </a:lvl1pPr>
          </a:lstStyle>
          <a:p>
            <a:pPr>
              <a:defRPr/>
            </a:pPr>
            <a:fld id="{D0EC8BC1-83CF-4174-8407-118E190A46A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839504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07CD021-825B-4A46-ADEF-A7095066A344}" type="datetime6">
              <a:rPr lang="en-US" smtClean="0">
                <a:solidFill>
                  <a:prstClr val="black">
                    <a:tint val="75000"/>
                  </a:prstClr>
                </a:solidFill>
              </a:rPr>
              <a:t>April 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6" name="Slide Number Placeholder 5"/>
          <p:cNvSpPr>
            <a:spLocks noGrp="1"/>
          </p:cNvSpPr>
          <p:nvPr>
            <p:ph type="sldNum" sz="quarter" idx="12"/>
          </p:nvPr>
        </p:nvSpPr>
        <p:spPr/>
        <p:txBody>
          <a:bodyPr/>
          <a:lstStyle>
            <a:lvl1pPr>
              <a:defRPr/>
            </a:lvl1pPr>
          </a:lstStyle>
          <a:p>
            <a:pPr>
              <a:defRPr/>
            </a:pPr>
            <a:fld id="{BEC0FA78-8801-418F-BE8D-1628AFB15F7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435630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A0683BB-7C22-4CCC-A7B2-DAA8ACC654B8}" type="datetime6">
              <a:rPr lang="en-US" smtClean="0">
                <a:solidFill>
                  <a:prstClr val="black">
                    <a:tint val="75000"/>
                  </a:prstClr>
                </a:solidFill>
              </a:rPr>
              <a:t>April 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a:t>
            </a:r>
          </a:p>
        </p:txBody>
      </p:sp>
      <p:sp>
        <p:nvSpPr>
          <p:cNvPr id="6" name="Slide Number Placeholder 5"/>
          <p:cNvSpPr>
            <a:spLocks noGrp="1"/>
          </p:cNvSpPr>
          <p:nvPr>
            <p:ph type="sldNum" sz="quarter" idx="12"/>
          </p:nvPr>
        </p:nvSpPr>
        <p:spPr/>
        <p:txBody>
          <a:bodyPr/>
          <a:lstStyle>
            <a:lvl1pPr>
              <a:defRPr/>
            </a:lvl1pPr>
          </a:lstStyle>
          <a:p>
            <a:pPr>
              <a:defRPr/>
            </a:pPr>
            <a:fld id="{46A6A3E5-C69E-4775-9050-C600215290B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77460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 descr="C:\Documents and Settings\Administrator\My Documents\Trans-Solutions\My Pictures\Logos\ts_logo-high-res.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0001" y="6172201"/>
            <a:ext cx="303741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459868" y="1589567"/>
            <a:ext cx="5181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7"/>
          <p:cNvSpPr>
            <a:spLocks noGrp="1"/>
          </p:cNvSpPr>
          <p:nvPr>
            <p:ph type="dt" sz="half" idx="10"/>
          </p:nvPr>
        </p:nvSpPr>
        <p:spPr/>
        <p:txBody>
          <a:bodyPr rtlCol="0"/>
          <a:lstStyle>
            <a:lvl1pPr>
              <a:defRPr/>
            </a:lvl1pPr>
          </a:lstStyle>
          <a:p>
            <a:pPr>
              <a:defRPr/>
            </a:pPr>
            <a:fld id="{F6D51CC5-9D14-4505-AFAA-D23D00C06EBD}" type="datetime6">
              <a:rPr lang="en-US" smtClean="0"/>
              <a:t>April 23</a:t>
            </a:fld>
            <a:endParaRPr lang="en-US" dirty="0"/>
          </a:p>
        </p:txBody>
      </p:sp>
      <p:sp>
        <p:nvSpPr>
          <p:cNvPr id="7" name="Slide Number Placeholder 9"/>
          <p:cNvSpPr>
            <a:spLocks noGrp="1"/>
          </p:cNvSpPr>
          <p:nvPr>
            <p:ph type="sldNum" sz="quarter" idx="11"/>
          </p:nvPr>
        </p:nvSpPr>
        <p:spPr/>
        <p:txBody>
          <a:bodyPr rtlCol="0"/>
          <a:lstStyle>
            <a:lvl1pPr>
              <a:defRPr/>
            </a:lvl1pPr>
          </a:lstStyle>
          <a:p>
            <a:pPr>
              <a:defRPr/>
            </a:pPr>
            <a:fld id="{3C25C5B9-6E2B-42C8-BC0E-A8B9D7E39E56}" type="slidenum">
              <a:rPr lang="en-US"/>
              <a:pPr>
                <a:defRPr/>
              </a:pPr>
              <a:t>‹#›</a:t>
            </a:fld>
            <a:endParaRPr lang="en-US" dirty="0"/>
          </a:p>
        </p:txBody>
      </p:sp>
      <p:sp>
        <p:nvSpPr>
          <p:cNvPr id="8" name="Footer Placeholder 11"/>
          <p:cNvSpPr>
            <a:spLocks noGrp="1"/>
          </p:cNvSpPr>
          <p:nvPr>
            <p:ph type="ftr" sz="quarter" idx="12"/>
          </p:nvPr>
        </p:nvSpPr>
        <p:spPr/>
        <p:txBody>
          <a:bodyPr rtlCol="0"/>
          <a:lstStyle>
            <a:lvl1pPr algn="l">
              <a:defRPr>
                <a:solidFill>
                  <a:srgbClr val="FF0000"/>
                </a:solidFill>
              </a:defRPr>
            </a:lvl1pPr>
          </a:lstStyle>
          <a:p>
            <a:pPr>
              <a:defRPr/>
            </a:pPr>
            <a:r>
              <a:rPr lang="en-US" dirty="0"/>
              <a:t>Confidential</a:t>
            </a:r>
          </a:p>
        </p:txBody>
      </p:sp>
    </p:spTree>
    <p:extLst>
      <p:ext uri="{BB962C8B-B14F-4D97-AF65-F5344CB8AC3E}">
        <p14:creationId xmlns:p14="http://schemas.microsoft.com/office/powerpoint/2010/main" val="528133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6400800" y="2438400"/>
            <a:ext cx="51816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03533887-1933-43EB-B01E-1CC84E594C10}" type="datetime6">
              <a:rPr lang="en-US" smtClean="0"/>
              <a:t>April 23</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5AEB8AC0-C7E0-4230-A93A-0E72688BFAF9}"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lgn="l">
              <a:defRPr>
                <a:solidFill>
                  <a:srgbClr val="FF0000"/>
                </a:solidFill>
              </a:defRPr>
            </a:lvl1pPr>
          </a:lstStyle>
          <a:p>
            <a:pPr>
              <a:defRPr/>
            </a:pPr>
            <a:r>
              <a:rPr lang="en-US" dirty="0"/>
              <a:t>Confidential</a:t>
            </a:r>
          </a:p>
        </p:txBody>
      </p:sp>
    </p:spTree>
    <p:extLst>
      <p:ext uri="{BB962C8B-B14F-4D97-AF65-F5344CB8AC3E}">
        <p14:creationId xmlns:p14="http://schemas.microsoft.com/office/powerpoint/2010/main" val="294027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706CFD2C-C937-4E8F-808C-1915E6848669}" type="datetime6">
              <a:rPr lang="en-US" smtClean="0"/>
              <a:t>April 23</a:t>
            </a:fld>
            <a:endParaRPr lang="en-US" dirty="0"/>
          </a:p>
        </p:txBody>
      </p:sp>
      <p:sp>
        <p:nvSpPr>
          <p:cNvPr id="4" name="Footer Placeholder 2"/>
          <p:cNvSpPr>
            <a:spLocks noGrp="1"/>
          </p:cNvSpPr>
          <p:nvPr>
            <p:ph type="ftr" sz="quarter" idx="11"/>
          </p:nvPr>
        </p:nvSpPr>
        <p:spPr/>
        <p:txBody>
          <a:bodyPr/>
          <a:lstStyle>
            <a:lvl1pPr>
              <a:defRPr>
                <a:solidFill>
                  <a:srgbClr val="FF0000"/>
                </a:solidFill>
              </a:defRPr>
            </a:lvl1pPr>
          </a:lstStyle>
          <a:p>
            <a:pPr algn="l">
              <a:defRPr/>
            </a:pPr>
            <a:r>
              <a:rPr lang="en-US" dirty="0"/>
              <a:t>Confidential</a:t>
            </a:r>
          </a:p>
        </p:txBody>
      </p:sp>
      <p:sp>
        <p:nvSpPr>
          <p:cNvPr id="5" name="Slide Number Placeholder 22"/>
          <p:cNvSpPr>
            <a:spLocks noGrp="1"/>
          </p:cNvSpPr>
          <p:nvPr>
            <p:ph type="sldNum" sz="quarter" idx="12"/>
          </p:nvPr>
        </p:nvSpPr>
        <p:spPr/>
        <p:txBody>
          <a:bodyPr/>
          <a:lstStyle>
            <a:lvl1pPr>
              <a:defRPr/>
            </a:lvl1pPr>
          </a:lstStyle>
          <a:p>
            <a:pPr>
              <a:defRPr/>
            </a:pPr>
            <a:fld id="{8E481FA8-1256-4AD8-8627-E45A36478C17}" type="slidenum">
              <a:rPr lang="en-US"/>
              <a:pPr>
                <a:defRPr/>
              </a:pPr>
              <a:t>‹#›</a:t>
            </a:fld>
            <a:endParaRPr lang="en-US" dirty="0"/>
          </a:p>
        </p:txBody>
      </p:sp>
    </p:spTree>
    <p:extLst>
      <p:ext uri="{BB962C8B-B14F-4D97-AF65-F5344CB8AC3E}">
        <p14:creationId xmlns:p14="http://schemas.microsoft.com/office/powerpoint/2010/main" val="767384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523372E5-BD08-4375-8DAF-DFC616E3B3E8}" type="datetime6">
              <a:rPr lang="en-US" smtClean="0"/>
              <a:t>April 23</a:t>
            </a:fld>
            <a:endParaRPr lang="en-US" dirty="0"/>
          </a:p>
        </p:txBody>
      </p:sp>
      <p:sp>
        <p:nvSpPr>
          <p:cNvPr id="3" name="Footer Placeholder 2"/>
          <p:cNvSpPr>
            <a:spLocks noGrp="1"/>
          </p:cNvSpPr>
          <p:nvPr>
            <p:ph type="ftr" sz="quarter" idx="11"/>
          </p:nvPr>
        </p:nvSpPr>
        <p:spPr/>
        <p:txBody>
          <a:bodyPr/>
          <a:lstStyle>
            <a:lvl1pPr algn="l">
              <a:defRPr>
                <a:solidFill>
                  <a:srgbClr val="FF0000"/>
                </a:solidFill>
              </a:defRPr>
            </a:lvl1pPr>
          </a:lstStyle>
          <a:p>
            <a:pPr>
              <a:defRPr/>
            </a:pPr>
            <a:r>
              <a:rPr lang="en-US" dirty="0"/>
              <a:t>Confidential</a:t>
            </a:r>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pPr>
              <a:defRPr/>
            </a:pPr>
            <a:fld id="{FF9AB075-9740-4D65-8EDE-A6EE0516281D}" type="slidenum">
              <a:rPr lang="en-US"/>
              <a:pPr>
                <a:defRPr/>
              </a:pPr>
              <a:t>‹#›</a:t>
            </a:fld>
            <a:endParaRPr lang="en-US" dirty="0"/>
          </a:p>
        </p:txBody>
      </p:sp>
    </p:spTree>
    <p:extLst>
      <p:ext uri="{BB962C8B-B14F-4D97-AF65-F5344CB8AC3E}">
        <p14:creationId xmlns:p14="http://schemas.microsoft.com/office/powerpoint/2010/main" val="395234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13"/>
          <p:cNvSpPr>
            <a:spLocks noGrp="1"/>
          </p:cNvSpPr>
          <p:nvPr>
            <p:ph type="dt" sz="half" idx="10"/>
          </p:nvPr>
        </p:nvSpPr>
        <p:spPr/>
        <p:txBody>
          <a:bodyPr/>
          <a:lstStyle>
            <a:lvl1pPr>
              <a:defRPr/>
            </a:lvl1pPr>
          </a:lstStyle>
          <a:p>
            <a:pPr>
              <a:defRPr/>
            </a:pPr>
            <a:fld id="{575C0DE0-74C1-490C-AB0D-2C2074CF3420}" type="datetime6">
              <a:rPr lang="en-US" smtClean="0"/>
              <a:t>April 23</a:t>
            </a:fld>
            <a:endParaRPr lang="en-US" dirty="0"/>
          </a:p>
        </p:txBody>
      </p:sp>
      <p:sp>
        <p:nvSpPr>
          <p:cNvPr id="6" name="Footer Placeholder 2"/>
          <p:cNvSpPr>
            <a:spLocks noGrp="1"/>
          </p:cNvSpPr>
          <p:nvPr>
            <p:ph type="ftr" sz="quarter" idx="11"/>
          </p:nvPr>
        </p:nvSpPr>
        <p:spPr/>
        <p:txBody>
          <a:bodyPr/>
          <a:lstStyle>
            <a:lvl1pPr algn="l">
              <a:defRPr>
                <a:solidFill>
                  <a:srgbClr val="FF0000"/>
                </a:solidFill>
              </a:defRPr>
            </a:lvl1pPr>
          </a:lstStyle>
          <a:p>
            <a:pPr>
              <a:defRPr/>
            </a:pPr>
            <a:r>
              <a:rPr lang="en-US" dirty="0"/>
              <a:t>Confidential</a:t>
            </a:r>
          </a:p>
        </p:txBody>
      </p:sp>
      <p:sp>
        <p:nvSpPr>
          <p:cNvPr id="7" name="Slide Number Placeholder 22"/>
          <p:cNvSpPr>
            <a:spLocks noGrp="1"/>
          </p:cNvSpPr>
          <p:nvPr>
            <p:ph type="sldNum" sz="quarter" idx="12"/>
          </p:nvPr>
        </p:nvSpPr>
        <p:spPr/>
        <p:txBody>
          <a:bodyPr/>
          <a:lstStyle>
            <a:lvl1pPr>
              <a:defRPr/>
            </a:lvl1pPr>
          </a:lstStyle>
          <a:p>
            <a:pPr>
              <a:defRPr/>
            </a:pPr>
            <a:fld id="{D69672AA-B5C9-4F42-A97B-3EA7A589010A}" type="slidenum">
              <a:rPr lang="en-US"/>
              <a:pPr>
                <a:defRPr/>
              </a:pPr>
              <a:t>‹#›</a:t>
            </a:fld>
            <a:endParaRPr lang="en-US" dirty="0"/>
          </a:p>
        </p:txBody>
      </p:sp>
    </p:spTree>
    <p:extLst>
      <p:ext uri="{BB962C8B-B14F-4D97-AF65-F5344CB8AC3E}">
        <p14:creationId xmlns:p14="http://schemas.microsoft.com/office/powerpoint/2010/main" val="3880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12700" y="4572001"/>
            <a:ext cx="12192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12699" y="4664075"/>
            <a:ext cx="1951567"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Rectangle 6"/>
          <p:cNvSpPr/>
          <p:nvPr/>
        </p:nvSpPr>
        <p:spPr>
          <a:xfrm>
            <a:off x="2059517" y="4654550"/>
            <a:ext cx="10132483"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Rectangle 7"/>
          <p:cNvSpPr/>
          <p:nvPr/>
        </p:nvSpPr>
        <p:spPr bwMode="white">
          <a:xfrm>
            <a:off x="1930401" y="1"/>
            <a:ext cx="133351"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2133600" y="4648200"/>
            <a:ext cx="97536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11"/>
          <p:cNvSpPr>
            <a:spLocks noGrp="1"/>
          </p:cNvSpPr>
          <p:nvPr>
            <p:ph type="dt" sz="half" idx="10"/>
          </p:nvPr>
        </p:nvSpPr>
        <p:spPr>
          <a:xfrm>
            <a:off x="8331200" y="6248401"/>
            <a:ext cx="3556000" cy="365125"/>
          </a:xfrm>
        </p:spPr>
        <p:txBody>
          <a:bodyPr rtlCol="0"/>
          <a:lstStyle>
            <a:lvl1pPr>
              <a:defRPr/>
            </a:lvl1pPr>
          </a:lstStyle>
          <a:p>
            <a:pPr>
              <a:defRPr/>
            </a:pPr>
            <a:fld id="{24323E2B-E719-4D90-A36D-44234BBCAFAF}" type="datetime6">
              <a:rPr lang="en-US" smtClean="0"/>
              <a:t>April 23</a:t>
            </a:fld>
            <a:endParaRPr lang="en-US" dirty="0"/>
          </a:p>
        </p:txBody>
      </p:sp>
      <p:sp>
        <p:nvSpPr>
          <p:cNvPr id="10" name="Slide Number Placeholder 12"/>
          <p:cNvSpPr>
            <a:spLocks noGrp="1"/>
          </p:cNvSpPr>
          <p:nvPr>
            <p:ph type="sldNum" sz="quarter" idx="11"/>
          </p:nvPr>
        </p:nvSpPr>
        <p:spPr>
          <a:xfrm>
            <a:off x="0" y="4667251"/>
            <a:ext cx="1930400" cy="663575"/>
          </a:xfrm>
        </p:spPr>
        <p:txBody>
          <a:bodyPr rtlCol="0"/>
          <a:lstStyle>
            <a:lvl1pPr>
              <a:defRPr sz="2800"/>
            </a:lvl1pPr>
          </a:lstStyle>
          <a:p>
            <a:pPr>
              <a:defRPr/>
            </a:pPr>
            <a:fld id="{CBD8BE89-409C-46E0-A98B-F1F10BCF1663}" type="slidenum">
              <a:rPr lang="en-US"/>
              <a:pPr>
                <a:defRPr/>
              </a:pPr>
              <a:t>‹#›</a:t>
            </a:fld>
            <a:endParaRPr lang="en-US" dirty="0"/>
          </a:p>
        </p:txBody>
      </p:sp>
      <p:sp>
        <p:nvSpPr>
          <p:cNvPr id="11" name="Footer Placeholder 13"/>
          <p:cNvSpPr>
            <a:spLocks noGrp="1"/>
          </p:cNvSpPr>
          <p:nvPr>
            <p:ph type="ftr" sz="quarter" idx="12"/>
          </p:nvPr>
        </p:nvSpPr>
        <p:spPr>
          <a:xfrm>
            <a:off x="0" y="6248401"/>
            <a:ext cx="6096000" cy="365125"/>
          </a:xfrm>
        </p:spPr>
        <p:txBody>
          <a:bodyPr rtlCol="0"/>
          <a:lstStyle>
            <a:lvl1pPr algn="l">
              <a:defRPr>
                <a:solidFill>
                  <a:srgbClr val="FF0000"/>
                </a:solidFill>
              </a:defRPr>
            </a:lvl1pPr>
          </a:lstStyle>
          <a:p>
            <a:pPr>
              <a:defRPr/>
            </a:pPr>
            <a:r>
              <a:rPr lang="en-US" dirty="0"/>
              <a:t>Confidential</a:t>
            </a:r>
          </a:p>
        </p:txBody>
      </p:sp>
    </p:spTree>
    <p:extLst>
      <p:ext uri="{BB962C8B-B14F-4D97-AF65-F5344CB8AC3E}">
        <p14:creationId xmlns:p14="http://schemas.microsoft.com/office/powerpoint/2010/main" val="270460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812800" y="228600"/>
            <a:ext cx="1087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817033" y="1600201"/>
            <a:ext cx="10871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57B8F1E5-944A-48F3-B4AA-432E52BE269A}" type="datetime6">
              <a:rPr lang="en-US" smtClean="0"/>
              <a:t>April 23</a:t>
            </a:fld>
            <a:endParaRPr lang="en-US" dirty="0"/>
          </a:p>
        </p:txBody>
      </p:sp>
      <p:sp>
        <p:nvSpPr>
          <p:cNvPr id="3" name="Footer Placeholder 2"/>
          <p:cNvSpPr>
            <a:spLocks noGrp="1"/>
          </p:cNvSpPr>
          <p:nvPr>
            <p:ph type="ftr" sz="quarter" idx="3"/>
          </p:nvPr>
        </p:nvSpPr>
        <p:spPr>
          <a:xfrm>
            <a:off x="0" y="6248401"/>
            <a:ext cx="1584960" cy="365125"/>
          </a:xfrm>
          <a:prstGeom prst="rect">
            <a:avLst/>
          </a:prstGeom>
        </p:spPr>
        <p:txBody>
          <a:bodyPr vert="horz" anchor="ctr"/>
          <a:lstStyle>
            <a:lvl1pPr algn="r" eaLnBrk="1" latinLnBrk="0" hangingPunct="1">
              <a:defRPr kumimoji="0" sz="1400">
                <a:solidFill>
                  <a:srgbClr val="FF0000"/>
                </a:solidFill>
              </a:defRPr>
            </a:lvl1pPr>
          </a:lstStyle>
          <a:p>
            <a:pPr>
              <a:defRPr/>
            </a:pPr>
            <a:r>
              <a:rPr lang="en-US" dirty="0"/>
              <a:t>Confidential</a:t>
            </a:r>
          </a:p>
        </p:txBody>
      </p:sp>
      <p:sp>
        <p:nvSpPr>
          <p:cNvPr id="7" name="Rectangle 6"/>
          <p:cNvSpPr/>
          <p:nvPr/>
        </p:nvSpPr>
        <p:spPr bwMode="white">
          <a:xfrm>
            <a:off x="0" y="1235075"/>
            <a:ext cx="12192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Rectangle 7"/>
          <p:cNvSpPr/>
          <p:nvPr/>
        </p:nvSpPr>
        <p:spPr>
          <a:xfrm>
            <a:off x="0" y="1279525"/>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9" name="Rectangle 8"/>
          <p:cNvSpPr/>
          <p:nvPr/>
        </p:nvSpPr>
        <p:spPr>
          <a:xfrm>
            <a:off x="787400" y="1279525"/>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3" name="Slide Number Placeholder 22"/>
          <p:cNvSpPr>
            <a:spLocks noGrp="1"/>
          </p:cNvSpPr>
          <p:nvPr>
            <p:ph type="sldNum" sz="quarter" idx="4"/>
          </p:nvPr>
        </p:nvSpPr>
        <p:spPr>
          <a:xfrm>
            <a:off x="0" y="1271589"/>
            <a:ext cx="7112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AA0DF1B2-0525-456B-A370-88B7CCE6CF76}" type="slidenum">
              <a:rPr lang="en-US"/>
              <a:pPr>
                <a:defRPr/>
              </a:pPr>
              <a:t>‹#›</a:t>
            </a:fld>
            <a:endParaRPr lang="en-US" dirty="0"/>
          </a:p>
        </p:txBody>
      </p:sp>
      <p:sp>
        <p:nvSpPr>
          <p:cNvPr id="10" name="Rectangle 7"/>
          <p:cNvSpPr>
            <a:spLocks noChangeArrowheads="1"/>
          </p:cNvSpPr>
          <p:nvPr/>
        </p:nvSpPr>
        <p:spPr bwMode="auto">
          <a:xfrm>
            <a:off x="4495800" y="2481263"/>
            <a:ext cx="12192000" cy="369332"/>
          </a:xfrm>
          <a:prstGeom prst="rect">
            <a:avLst/>
          </a:prstGeom>
          <a:noFill/>
          <a:ln w="12700">
            <a:noFill/>
            <a:miter lim="800000"/>
            <a:headEnd type="none" w="sm" len="sm"/>
            <a:tailEnd type="none" w="sm" len="sm"/>
          </a:ln>
          <a:effectLst/>
        </p:spPr>
        <p:txBody>
          <a:bodyPr>
            <a:spAutoFit/>
          </a:bodyPr>
          <a:lstStyle/>
          <a:p>
            <a:pPr>
              <a:defRPr/>
            </a:pPr>
            <a:endParaRPr lang="en-US" dirty="0"/>
          </a:p>
        </p:txBody>
      </p:sp>
      <p:pic>
        <p:nvPicPr>
          <p:cNvPr id="1035" name="Picture 1" descr="C:\Documents and Settings\Administrator\My Documents\Trans-Solutions\My Pictures\Logos\ts_logo-high-res.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577293" y="6172201"/>
            <a:ext cx="303741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16" r:id="rId1"/>
    <p:sldLayoutId id="2147483801" r:id="rId2"/>
    <p:sldLayoutId id="2147483817" r:id="rId3"/>
    <p:sldLayoutId id="2147483818" r:id="rId4"/>
    <p:sldLayoutId id="2147483819" r:id="rId5"/>
    <p:sldLayoutId id="2147483802" r:id="rId6"/>
    <p:sldLayoutId id="2147483820" r:id="rId7"/>
    <p:sldLayoutId id="2147483803" r:id="rId8"/>
    <p:sldLayoutId id="2147483821" r:id="rId9"/>
    <p:sldLayoutId id="2147483804" r:id="rId10"/>
    <p:sldLayoutId id="2147483822" r:id="rId11"/>
  </p:sldLayoutIdLst>
  <p:hf hdr="0"/>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0BD0D9"/>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10CF9B"/>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E434009-4562-4743-9F9A-084AF2117ABF}" type="datetime6">
              <a:rPr lang="en-US" smtClean="0"/>
              <a:t>April 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a:t>Confidential</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A082494-73A5-453C-8BCD-96AE34C9761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7BE7C54-5C36-4895-91C1-CFDAECCFEF80}" type="datetime6">
              <a:rPr lang="en-US" smtClean="0">
                <a:solidFill>
                  <a:prstClr val="black">
                    <a:tint val="75000"/>
                  </a:prstClr>
                </a:solidFill>
              </a:rPr>
              <a:t>April 23</a:t>
            </a:fld>
            <a:endParaRPr lang="en-US"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a:solidFill>
                  <a:prstClr val="black">
                    <a:tint val="75000"/>
                  </a:prstClr>
                </a:solidFill>
              </a:rPr>
              <a:t>Confidential</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A082494-73A5-453C-8BCD-96AE34C9761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163596724"/>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Parcel - Testimonial</a:t>
            </a:r>
          </a:p>
        </p:txBody>
      </p:sp>
      <p:sp>
        <p:nvSpPr>
          <p:cNvPr id="3" name="Content Placeholder 2"/>
          <p:cNvSpPr>
            <a:spLocks noGrp="1"/>
          </p:cNvSpPr>
          <p:nvPr>
            <p:ph sz="quarter" idx="1"/>
          </p:nvPr>
        </p:nvSpPr>
        <p:spPr>
          <a:xfrm>
            <a:off x="762000" y="1600200"/>
            <a:ext cx="10744200" cy="4572000"/>
          </a:xfrm>
        </p:spPr>
        <p:txBody>
          <a:bodyPr/>
          <a:lstStyle/>
          <a:p>
            <a:pPr marL="0" indent="0" algn="just">
              <a:spcBef>
                <a:spcPts val="0"/>
              </a:spcBef>
              <a:spcAft>
                <a:spcPts val="0"/>
              </a:spcAft>
              <a:buNone/>
            </a:pPr>
            <a:r>
              <a:rPr lang="en-US" sz="1600" dirty="0">
                <a:latin typeface="Calibri" panose="020F0502020204030204" pitchFamily="34" charset="0"/>
                <a:ea typeface="Calibri" panose="020F0502020204030204" pitchFamily="34" charset="0"/>
              </a:rPr>
              <a:t>A large global producer of industrial systems needed to lower its shipping costs. </a:t>
            </a:r>
          </a:p>
          <a:p>
            <a:pPr marL="0" indent="0" algn="just">
              <a:spcBef>
                <a:spcPts val="0"/>
              </a:spcBef>
              <a:spcAft>
                <a:spcPts val="0"/>
              </a:spcAft>
              <a:buNone/>
            </a:pPr>
            <a:r>
              <a:rPr lang="en-US" sz="1600" dirty="0">
                <a:latin typeface="Calibri" panose="020F0502020204030204" pitchFamily="34" charset="0"/>
                <a:ea typeface="Calibri" panose="020F0502020204030204" pitchFamily="34" charset="0"/>
              </a:rPr>
              <a:t>Having managed parcel for many years, the client’s Supply Chain Director knew a good rate when he saw one; he thought he had pretty good rates. Then he received a call from the incumbent carrier with an offer. The carrier stated, “there is no room in the rates”; however, they offered some additional discounts if he re-signed for another two years. That didn’t sound right to him, and some business changes would move them to a less favorable discount tier with the new offer. Yep, he had to give something to get something less. That is when he went looking for advice.  He found just that with Trans-solutions Consulting which has been negotiating parcel since 1990.</a:t>
            </a:r>
          </a:p>
          <a:p>
            <a:pPr marL="0" indent="0">
              <a:spcBef>
                <a:spcPts val="0"/>
              </a:spcBef>
              <a:spcAft>
                <a:spcPts val="0"/>
              </a:spcAft>
              <a:buNone/>
            </a:pPr>
            <a:endParaRPr lang="en-US" sz="1800" i="1" dirty="0">
              <a:highlight>
                <a:srgbClr val="FFFF00"/>
              </a:highlight>
              <a:latin typeface="Calibri" panose="020F0502020204030204" pitchFamily="34" charset="0"/>
              <a:ea typeface="Calibri" panose="020F0502020204030204" pitchFamily="34" charset="0"/>
            </a:endParaRPr>
          </a:p>
          <a:p>
            <a:pPr marL="0" indent="0">
              <a:spcBef>
                <a:spcPts val="0"/>
              </a:spcBef>
              <a:spcAft>
                <a:spcPts val="0"/>
              </a:spcAft>
              <a:buNone/>
            </a:pPr>
            <a:endParaRPr lang="en-US" sz="1800" i="1" dirty="0">
              <a:latin typeface="Calibri" panose="020F0502020204030204" pitchFamily="34" charset="0"/>
              <a:ea typeface="Calibri" panose="020F0502020204030204" pitchFamily="34" charset="0"/>
            </a:endParaRPr>
          </a:p>
          <a:p>
            <a:pPr marL="0" indent="0">
              <a:spcBef>
                <a:spcPts val="0"/>
              </a:spcBef>
              <a:spcAft>
                <a:spcPts val="0"/>
              </a:spcAft>
              <a:buNone/>
            </a:pPr>
            <a:endParaRPr lang="en-US" sz="1800" i="1" dirty="0">
              <a:latin typeface="Calibri" panose="020F0502020204030204" pitchFamily="34" charset="0"/>
              <a:ea typeface="Calibri" panose="020F0502020204030204" pitchFamily="34" charset="0"/>
            </a:endParaRPr>
          </a:p>
          <a:p>
            <a:pPr marL="0" indent="0">
              <a:spcBef>
                <a:spcPts val="0"/>
              </a:spcBef>
              <a:spcAft>
                <a:spcPts val="0"/>
              </a:spcAft>
              <a:buNone/>
            </a:pPr>
            <a:endParaRPr lang="en-US" sz="1800" i="1" dirty="0">
              <a:latin typeface="Calibri" panose="020F0502020204030204" pitchFamily="34" charset="0"/>
              <a:ea typeface="Calibri" panose="020F0502020204030204" pitchFamily="34" charset="0"/>
            </a:endParaRPr>
          </a:p>
          <a:p>
            <a:pPr marL="0" indent="0">
              <a:spcBef>
                <a:spcPts val="0"/>
              </a:spcBef>
              <a:spcAft>
                <a:spcPts val="0"/>
              </a:spcAft>
              <a:buNone/>
            </a:pPr>
            <a:r>
              <a:rPr lang="en-US" sz="1800" i="1" dirty="0">
                <a:latin typeface="Calibri" panose="020F0502020204030204" pitchFamily="34" charset="0"/>
                <a:ea typeface="Calibri" panose="020F0502020204030204" pitchFamily="34" charset="0"/>
              </a:rPr>
              <a:t>	</a:t>
            </a:r>
            <a:r>
              <a:rPr lang="en-US" sz="1800" dirty="0">
                <a:latin typeface="Calibri" panose="020F0502020204030204" pitchFamily="34" charset="0"/>
                <a:ea typeface="Calibri" panose="020F0502020204030204" pitchFamily="34" charset="0"/>
              </a:rPr>
              <a:t> </a:t>
            </a:r>
          </a:p>
          <a:p>
            <a:pPr marL="0" indent="0" algn="just">
              <a:spcBef>
                <a:spcPts val="0"/>
              </a:spcBef>
              <a:spcAft>
                <a:spcPts val="0"/>
              </a:spcAft>
              <a:buNone/>
            </a:pPr>
            <a:endParaRPr lang="en-US" sz="1600" dirty="0">
              <a:latin typeface="Calibri" panose="020F0502020204030204" pitchFamily="34" charset="0"/>
              <a:ea typeface="Calibri" panose="020F0502020204030204" pitchFamily="34" charset="0"/>
            </a:endParaRPr>
          </a:p>
          <a:p>
            <a:pPr marL="0" indent="0" algn="just">
              <a:spcBef>
                <a:spcPts val="0"/>
              </a:spcBef>
              <a:spcAft>
                <a:spcPts val="0"/>
              </a:spcAft>
              <a:buNone/>
            </a:pPr>
            <a:r>
              <a:rPr lang="en-US" sz="1600" dirty="0">
                <a:latin typeface="Calibri" panose="020F0502020204030204" pitchFamily="34" charset="0"/>
                <a:ea typeface="Calibri" panose="020F0502020204030204" pitchFamily="34" charset="0"/>
              </a:rPr>
              <a:t>Trans-solutions comprehensive and extensive benchmarking abilities revealed not only that he didn’t have the best pricing, but he could lower his spend and still achieve better pricing.  Through Trans-solutions’ hands-on, face-to-face coaching strategy, our client was able to reduce his costs by 19+% on their $6.5+ million US account. </a:t>
            </a:r>
            <a:endParaRPr lang="en-US" sz="2400" dirty="0"/>
          </a:p>
        </p:txBody>
      </p:sp>
      <p:sp>
        <p:nvSpPr>
          <p:cNvPr id="7" name="TextBox 6">
            <a:extLst>
              <a:ext uri="{FF2B5EF4-FFF2-40B4-BE49-F238E27FC236}">
                <a16:creationId xmlns:a16="http://schemas.microsoft.com/office/drawing/2014/main" id="{2C69A9AF-19EA-9E3B-E428-C275832BCA15}"/>
              </a:ext>
            </a:extLst>
          </p:cNvPr>
          <p:cNvSpPr txBox="1"/>
          <p:nvPr/>
        </p:nvSpPr>
        <p:spPr>
          <a:xfrm>
            <a:off x="7855927" y="2971800"/>
            <a:ext cx="914400" cy="91440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A6A71C1A-0A1D-DF74-0DD9-5FA7FE5EEABF}"/>
              </a:ext>
            </a:extLst>
          </p:cNvPr>
          <p:cNvSpPr txBox="1"/>
          <p:nvPr/>
        </p:nvSpPr>
        <p:spPr>
          <a:xfrm>
            <a:off x="2057400" y="3604818"/>
            <a:ext cx="7859268" cy="954107"/>
          </a:xfrm>
          <a:prstGeom prst="rect">
            <a:avLst/>
          </a:prstGeom>
          <a:solidFill>
            <a:schemeClr val="accent3">
              <a:lumMod val="20000"/>
              <a:lumOff val="80000"/>
            </a:schemeClr>
          </a:solidFill>
          <a:ln w="3175">
            <a:noFill/>
          </a:ln>
          <a:effectLst>
            <a:glow rad="139700">
              <a:schemeClr val="accent3">
                <a:satMod val="175000"/>
                <a:alpha val="40000"/>
              </a:schemeClr>
            </a:glow>
            <a:softEdge rad="12700"/>
          </a:effectLst>
          <a:scene3d>
            <a:camera prst="obliqueBottomRight"/>
            <a:lightRig rig="threePt" dir="t"/>
          </a:scene3d>
        </p:spPr>
        <p:txBody>
          <a:bodyPr wrap="square" rtlCol="0">
            <a:spAutoFit/>
          </a:bodyPr>
          <a:lstStyle/>
          <a:p>
            <a:pPr marL="0" indent="0" algn="just">
              <a:spcBef>
                <a:spcPts val="0"/>
              </a:spcBef>
              <a:spcAft>
                <a:spcPts val="0"/>
              </a:spcAft>
              <a:buNone/>
            </a:pPr>
            <a:r>
              <a:rPr lang="en-US" sz="1400" i="1" dirty="0">
                <a:latin typeface="Calibri" panose="020F0502020204030204" pitchFamily="34" charset="0"/>
                <a:ea typeface="Calibri" panose="020F0502020204030204" pitchFamily="34" charset="0"/>
                <a:cs typeface="Calibri" panose="020F0502020204030204" pitchFamily="34" charset="0"/>
              </a:rPr>
              <a:t>“I knew I had good rates. So, I was surprised when I had 12 months remaining and received a 2-year extension offer with increased incentives to sign immediately. I had a feeling I could do better, so I called Trans-solutions. They assessed the proposal and estimated minimum of 3x savings through competitive negotiations. They delivered 4x what the incumbent offered.” – Sr. </a:t>
            </a:r>
            <a:r>
              <a:rPr lang="en-US" sz="1400" i="1">
                <a:latin typeface="Calibri" panose="020F0502020204030204" pitchFamily="34" charset="0"/>
                <a:ea typeface="Calibri" panose="020F0502020204030204" pitchFamily="34" charset="0"/>
                <a:cs typeface="Calibri" panose="020F0502020204030204" pitchFamily="34" charset="0"/>
              </a:rPr>
              <a:t>Director of Supply Chain</a:t>
            </a:r>
            <a:endParaRPr lang="en-US" sz="1400" i="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398874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ns-solutions Capabilities">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Stnd Slide Deck.pptx  -  Read-Only" id="{E3C2B232-4FC1-4242-9D7C-6FFD33238AC1}" vid="{193A2B61-0429-4F89-8DA4-F092C831737E}"/>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tnd Slide Deck.pptx  -  Read-Only" id="{E3C2B232-4FC1-4242-9D7C-6FFD33238AC1}" vid="{53C0676C-668B-40EC-B0E0-1ADE61E7F46D}"/>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tnd Slide Deck.pptx  -  Read-Only" id="{E3C2B232-4FC1-4242-9D7C-6FFD33238AC1}" vid="{C46832AA-5833-46D7-8AA5-5FE6F42A8BF2}"/>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e51f365-e145-46e2-84fe-99d1a292b089" xsi:nil="true"/>
    <lcf76f155ced4ddcb4097134ff3c332f xmlns="c63c1cf3-17f1-402a-ab04-699e77b7d86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F5474F2673A045A447B6BBDD5325FA" ma:contentTypeVersion="16" ma:contentTypeDescription="Create a new document." ma:contentTypeScope="" ma:versionID="63d56b0548014483a29a06302a342532">
  <xsd:schema xmlns:xsd="http://www.w3.org/2001/XMLSchema" xmlns:xs="http://www.w3.org/2001/XMLSchema" xmlns:p="http://schemas.microsoft.com/office/2006/metadata/properties" xmlns:ns2="c63c1cf3-17f1-402a-ab04-699e77b7d863" xmlns:ns3="3e51f365-e145-46e2-84fe-99d1a292b089" targetNamespace="http://schemas.microsoft.com/office/2006/metadata/properties" ma:root="true" ma:fieldsID="1842dde62f1bcde2d67d667625257174" ns2:_="" ns3:_="">
    <xsd:import namespace="c63c1cf3-17f1-402a-ab04-699e77b7d863"/>
    <xsd:import namespace="3e51f365-e145-46e2-84fe-99d1a292b08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3c1cf3-17f1-402a-ab04-699e77b7d8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7345a78-c10a-4fe3-b001-91a72eec276d"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e51f365-e145-46e2-84fe-99d1a292b089"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f6810c2-3577-4878-9387-1657300e5839}" ma:internalName="TaxCatchAll" ma:showField="CatchAllData" ma:web="3e51f365-e145-46e2-84fe-99d1a292b0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D18D6D-DD23-4AAA-9263-2EDDB15D216B}">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8dc0600e-12cd-4ae0-99cd-3bc8a507726a"/>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4068CF58-5DB2-4D50-8140-82CE53AD15BD}">
  <ds:schemaRefs>
    <ds:schemaRef ds:uri="http://schemas.microsoft.com/sharepoint/v3/contenttype/forms"/>
  </ds:schemaRefs>
</ds:datastoreItem>
</file>

<file path=customXml/itemProps3.xml><?xml version="1.0" encoding="utf-8"?>
<ds:datastoreItem xmlns:ds="http://schemas.openxmlformats.org/officeDocument/2006/customXml" ds:itemID="{37F42F77-5953-439A-94B0-215B99E1D93B}"/>
</file>

<file path=docProps/app.xml><?xml version="1.0" encoding="utf-8"?>
<Properties xmlns="http://schemas.openxmlformats.org/officeDocument/2006/extended-properties" xmlns:vt="http://schemas.openxmlformats.org/officeDocument/2006/docPropsVTypes">
  <Template>Stnd Slide Deck</Template>
  <TotalTime>39</TotalTime>
  <Pages>8907168</Pages>
  <Words>287</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vt:i4>
      </vt:variant>
    </vt:vector>
  </HeadingPairs>
  <TitlesOfParts>
    <vt:vector size="11" baseType="lpstr">
      <vt:lpstr>Arial</vt:lpstr>
      <vt:lpstr>Calibri</vt:lpstr>
      <vt:lpstr>Tahoma</vt:lpstr>
      <vt:lpstr>Times New Roman</vt:lpstr>
      <vt:lpstr>Tw Cen MT</vt:lpstr>
      <vt:lpstr>Wingdings</vt:lpstr>
      <vt:lpstr>Wingdings 2</vt:lpstr>
      <vt:lpstr>Trans-solutions Capabilities</vt:lpstr>
      <vt:lpstr>Custom Design</vt:lpstr>
      <vt:lpstr>1_Custom Design</vt:lpstr>
      <vt:lpstr>Parcel - Testimonial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SPX Testimonial</dc:title>
  <dc:creator>Luke Mankus</dc:creator>
  <cp:lastModifiedBy>Gerard, Doug</cp:lastModifiedBy>
  <cp:revision>5</cp:revision>
  <cp:lastPrinted>2015-07-20T21:25:20Z</cp:lastPrinted>
  <dcterms:created xsi:type="dcterms:W3CDTF">2023-02-09T14:03:49Z</dcterms:created>
  <dcterms:modified xsi:type="dcterms:W3CDTF">2023-04-24T20:08:37Z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0x01010069C98D6B66AFB8419131FF8FFDB27D08</vt:lpwstr>
  </property>
  <property fmtid="{D5CDD505-2E9C-101B-9397-08002B2CF9AE}" pid="3" name="MediaServiceImageTags">
    <vt:lpwstr/>
  </property>
</Properties>
</file>